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1B03E-9239-4878-A1D1-87C6446E1B36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EBF8975-6F9F-4F2A-BCEC-EE9BAC490C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1B03E-9239-4878-A1D1-87C6446E1B36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8975-6F9F-4F2A-BCEC-EE9BAC490C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1B03E-9239-4878-A1D1-87C6446E1B36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8975-6F9F-4F2A-BCEC-EE9BAC490C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1B03E-9239-4878-A1D1-87C6446E1B36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8975-6F9F-4F2A-BCEC-EE9BAC490CC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1B03E-9239-4878-A1D1-87C6446E1B36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BF8975-6F9F-4F2A-BCEC-EE9BAC490C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1B03E-9239-4878-A1D1-87C6446E1B36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8975-6F9F-4F2A-BCEC-EE9BAC490C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1B03E-9239-4878-A1D1-87C6446E1B36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8975-6F9F-4F2A-BCEC-EE9BAC490C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1B03E-9239-4878-A1D1-87C6446E1B36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8975-6F9F-4F2A-BCEC-EE9BAC490C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1B03E-9239-4878-A1D1-87C6446E1B36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8975-6F9F-4F2A-BCEC-EE9BAC490C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1B03E-9239-4878-A1D1-87C6446E1B36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F8975-6F9F-4F2A-BCEC-EE9BAC490C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1B03E-9239-4878-A1D1-87C6446E1B36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EBF8975-6F9F-4F2A-BCEC-EE9BAC490C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71B03E-9239-4878-A1D1-87C6446E1B36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EBF8975-6F9F-4F2A-BCEC-EE9BAC490C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Structures of the Heart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Veins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Veins are blood vessels that carry blood </a:t>
            </a:r>
            <a:r>
              <a:rPr lang="en-US" sz="3600" b="1" u="sng" dirty="0" smtClean="0"/>
              <a:t>back to</a:t>
            </a:r>
            <a:r>
              <a:rPr lang="en-US" sz="3600" dirty="0" smtClean="0"/>
              <a:t> the heart.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Superior Vena Cava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Large vein that brings de-oxygenated blood back to the heart (into the right atrium) from the head and upper body. </a:t>
            </a:r>
            <a:endParaRPr lang="en-US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Inferior Vena Cava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b="1" dirty="0" smtClean="0"/>
              <a:t>Large vein that brings de-oxygenated blood back to the heart (into the right atrium) from the legs and lower torso.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Pulmonary Veins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Vessels that carry </a:t>
            </a:r>
            <a:r>
              <a:rPr lang="en-US" sz="3600" b="1" u="sng" dirty="0" smtClean="0"/>
              <a:t>oxygen-rich </a:t>
            </a:r>
            <a:r>
              <a:rPr lang="en-US" sz="3600" dirty="0" smtClean="0"/>
              <a:t>blood from the lungs back to the heart (left atrium).</a:t>
            </a:r>
            <a:endParaRPr lang="en-US" sz="3600" b="1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</TotalTime>
  <Words>87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Structures of the Heart</vt:lpstr>
      <vt:lpstr>Veins</vt:lpstr>
      <vt:lpstr>Superior Vena Cava</vt:lpstr>
      <vt:lpstr>Inferior Vena Cava</vt:lpstr>
      <vt:lpstr>Pulmonary Veins</vt:lpstr>
    </vt:vector>
  </TitlesOfParts>
  <Company>School District of Holmen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Structures of the Heart</dc:title>
  <dc:creator>sdhsuper</dc:creator>
  <cp:lastModifiedBy>sdhsuper</cp:lastModifiedBy>
  <cp:revision>2</cp:revision>
  <dcterms:created xsi:type="dcterms:W3CDTF">2012-01-23T13:18:18Z</dcterms:created>
  <dcterms:modified xsi:type="dcterms:W3CDTF">2013-01-31T13:31:46Z</dcterms:modified>
</cp:coreProperties>
</file>